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9" r:id="rId4"/>
    <p:sldId id="267" r:id="rId5"/>
    <p:sldId id="258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23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06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73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3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8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88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87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72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41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28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5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07E5-72D8-479F-ACDB-C9ADAEE0F2E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0955-89AA-4EEA-B693-BC24FF04F7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3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299412" y="584521"/>
            <a:ext cx="9320457" cy="4597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Budynek mieszkalny wielorodzinny z wbudowanymi garażami (na parterze i kondygnacji podziemnej) i instalacjami wewnętrznymi, ciągami pieszo-jezdnymi, miejscami postojowymi, instalacjami zewnętrznymi kanalizacji deszczowej ze zbiornikiem retencyjnym i kanalizacją sanitarną, murami oporowymi i wiatą śmietnikową na działkach 235/20 i 235/22 oraz z dojazdem (drogą wewnętrzną) na działkach 235/14 i 235/8 z włączeniem do istniejącej drogi wewnętrznej włączonej do ulicy Fredry, obręb 47, jed</a:t>
            </a:r>
            <a:r>
              <a:rPr lang="pl-PL" sz="1600" b="1" dirty="0"/>
              <a:t>n</a:t>
            </a:r>
            <a:r>
              <a:rPr lang="pl-PL" sz="1600" b="1" dirty="0" smtClean="0"/>
              <a:t>. ew. Podgórze</a:t>
            </a:r>
          </a:p>
          <a:p>
            <a:pPr algn="ctr"/>
            <a:r>
              <a:rPr lang="pl-PL" sz="1600" b="1" dirty="0" smtClean="0"/>
              <a:t>          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/>
              <a:t> </a:t>
            </a:r>
            <a:r>
              <a:rPr lang="pl-PL" sz="1600" dirty="0" smtClean="0"/>
              <a:t>inwestor</a:t>
            </a:r>
            <a:r>
              <a:rPr lang="pl-PL" sz="1600" b="1" dirty="0" smtClean="0"/>
              <a:t>	                 </a:t>
            </a:r>
          </a:p>
          <a:p>
            <a:pPr algn="ctr"/>
            <a:r>
              <a:rPr lang="pl-PL" sz="1600" b="1" dirty="0" smtClean="0"/>
              <a:t>Gmina Kraków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72489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4" y="24641"/>
            <a:ext cx="9661358" cy="6833359"/>
          </a:xfrm>
        </p:spPr>
      </p:pic>
    </p:spTree>
    <p:extLst>
      <p:ext uri="{BB962C8B-B14F-4D97-AF65-F5344CB8AC3E}">
        <p14:creationId xmlns:p14="http://schemas.microsoft.com/office/powerpoint/2010/main" val="21504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28" y="385011"/>
            <a:ext cx="8544532" cy="6040605"/>
          </a:xfrm>
        </p:spPr>
      </p:pic>
    </p:spTree>
    <p:extLst>
      <p:ext uri="{BB962C8B-B14F-4D97-AF65-F5344CB8AC3E}">
        <p14:creationId xmlns:p14="http://schemas.microsoft.com/office/powerpoint/2010/main" val="325348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"/>
          <a:stretch/>
        </p:blipFill>
        <p:spPr>
          <a:xfrm>
            <a:off x="1507957" y="248653"/>
            <a:ext cx="8800370" cy="6321342"/>
          </a:xfrm>
        </p:spPr>
      </p:pic>
    </p:spTree>
    <p:extLst>
      <p:ext uri="{BB962C8B-B14F-4D97-AF65-F5344CB8AC3E}">
        <p14:creationId xmlns:p14="http://schemas.microsoft.com/office/powerpoint/2010/main" val="388215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2726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pl-PL" b="1" dirty="0"/>
              <a:t>Jaki będzie blok komunalny?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Inwestycja mieszkaniowa zostanie zrealizowana na działkach nr 235/20 i 235/22 </a:t>
            </a:r>
            <a:r>
              <a:rPr lang="pl-PL" dirty="0" err="1"/>
              <a:t>obr</a:t>
            </a:r>
            <a:r>
              <a:rPr lang="pl-PL" dirty="0"/>
              <a:t>. 47 Podgórze. Na działce nr 235/14 obręb 47 Podgórze planowane jest zlokalizowanie ogólnodostępnych miejsc postojowych oraz wytyczenie drogi dojazdowej</a:t>
            </a:r>
          </a:p>
          <a:p>
            <a:pPr marL="0" indent="0" algn="ctr">
              <a:buNone/>
            </a:pPr>
            <a:r>
              <a:rPr lang="pl-PL" u="sng" dirty="0"/>
              <a:t>Podstawowe parametry inwestycji:</a:t>
            </a:r>
            <a:endParaRPr lang="pl-PL" dirty="0"/>
          </a:p>
          <a:p>
            <a:pPr marL="0" lvl="0" indent="0" algn="ctr">
              <a:buNone/>
            </a:pPr>
            <a:r>
              <a:rPr lang="pl-PL" dirty="0" smtClean="0"/>
              <a:t>Ilość </a:t>
            </a:r>
            <a:r>
              <a:rPr lang="pl-PL" dirty="0"/>
              <a:t>lokali mieszkalnych: 46</a:t>
            </a:r>
          </a:p>
          <a:p>
            <a:pPr marL="0" lvl="0" indent="0" algn="ctr">
              <a:buNone/>
            </a:pPr>
            <a:r>
              <a:rPr lang="pl-PL" dirty="0"/>
              <a:t>Wysokość budynku (zgodnie z warunkami decyzji WZ): do 15m </a:t>
            </a:r>
          </a:p>
          <a:p>
            <a:pPr marL="0" lvl="0" indent="0" algn="ctr">
              <a:buNone/>
            </a:pPr>
            <a:r>
              <a:rPr lang="pl-PL" dirty="0"/>
              <a:t>Ilość kondygnacji nadziemnych: 4</a:t>
            </a:r>
          </a:p>
          <a:p>
            <a:pPr marL="0" lvl="0" indent="0" algn="ctr">
              <a:buNone/>
            </a:pPr>
            <a:r>
              <a:rPr lang="pl-PL" dirty="0"/>
              <a:t>Miejsca postojowe ogólnodostępne (także dla mieszkańców sąsiednich budynków)</a:t>
            </a:r>
          </a:p>
          <a:p>
            <a:pPr marL="0" lvl="0" indent="0" algn="ctr">
              <a:buNone/>
            </a:pPr>
            <a:r>
              <a:rPr lang="pl-PL" dirty="0"/>
              <a:t>W planowanym budynku nie będzie balkonów ani tarasów. </a:t>
            </a:r>
          </a:p>
          <a:p>
            <a:pPr marL="0" lvl="0" indent="0" algn="ctr">
              <a:buNone/>
            </a:pPr>
            <a:r>
              <a:rPr lang="pl-PL" dirty="0"/>
              <a:t>Teren zieleni urządzonej – niezagospodarowana część działek 235/20 i 235/14</a:t>
            </a:r>
          </a:p>
          <a:p>
            <a:pPr marL="0" lvl="0" indent="0" algn="ctr">
              <a:buNone/>
            </a:pPr>
            <a:r>
              <a:rPr lang="pl-PL" dirty="0"/>
              <a:t>Teren inwestycji nie będzie ogrodzony, więc z terenu zielonego i miejsc postojowych będzie mógł korzystać każdy!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725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89324"/>
            <a:ext cx="8880580" cy="6420775"/>
          </a:xfrm>
        </p:spPr>
      </p:pic>
    </p:spTree>
    <p:extLst>
      <p:ext uri="{BB962C8B-B14F-4D97-AF65-F5344CB8AC3E}">
        <p14:creationId xmlns:p14="http://schemas.microsoft.com/office/powerpoint/2010/main" val="159286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3" y="240631"/>
            <a:ext cx="9559980" cy="6369468"/>
          </a:xfrm>
        </p:spPr>
      </p:pic>
    </p:spTree>
    <p:extLst>
      <p:ext uri="{BB962C8B-B14F-4D97-AF65-F5344CB8AC3E}">
        <p14:creationId xmlns:p14="http://schemas.microsoft.com/office/powerpoint/2010/main" val="371391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 b="2658"/>
          <a:stretch/>
        </p:blipFill>
        <p:spPr>
          <a:xfrm>
            <a:off x="1147009" y="184484"/>
            <a:ext cx="9680244" cy="6477655"/>
          </a:xfrm>
        </p:spPr>
      </p:pic>
    </p:spTree>
    <p:extLst>
      <p:ext uri="{BB962C8B-B14F-4D97-AF65-F5344CB8AC3E}">
        <p14:creationId xmlns:p14="http://schemas.microsoft.com/office/powerpoint/2010/main" val="298804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 b="9360"/>
          <a:stretch/>
        </p:blipFill>
        <p:spPr>
          <a:xfrm>
            <a:off x="914401" y="192505"/>
            <a:ext cx="10170914" cy="6395789"/>
          </a:xfrm>
        </p:spPr>
      </p:pic>
    </p:spTree>
    <p:extLst>
      <p:ext uri="{BB962C8B-B14F-4D97-AF65-F5344CB8AC3E}">
        <p14:creationId xmlns:p14="http://schemas.microsoft.com/office/powerpoint/2010/main" val="262469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3743"/>
          <a:stretch/>
        </p:blipFill>
        <p:spPr>
          <a:xfrm>
            <a:off x="1055981" y="224590"/>
            <a:ext cx="9783425" cy="6376736"/>
          </a:xfrm>
        </p:spPr>
      </p:pic>
    </p:spTree>
    <p:extLst>
      <p:ext uri="{BB962C8B-B14F-4D97-AF65-F5344CB8AC3E}">
        <p14:creationId xmlns:p14="http://schemas.microsoft.com/office/powerpoint/2010/main" val="32356206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185</Words>
  <Application>Microsoft Office PowerPoint</Application>
  <PresentationFormat>Panoramiczny</PresentationFormat>
  <Paragraphs>13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Budowa budynku wielorodzinnego z garażami wbudowanymi (na parterze i kondygnacji podziemnej) i instalacjami wewnętrznymi , ciągów pieszo-jezdnych, miejsc postojowych, instalacji zewnętrznych kanalizacji deszczowej ze zbiornikiem retencyjnym i kanalizacji sanitarnej, murów oporowych i wiaty śmietnikowej na działkach 235/20 i 235/22 oraz dojazdu (drogi wewnętrznej) na działkach 235/14 i 235/8 z włączeniem do istniejącej drogi wewnętrznej włączonej do ulicy Fredry, obręb 27, jedn. ew. Podgórze              temat                   koncepcja architektoniczno - urbanistyczna  inwestor                  Urząd Miasta Krakowa    zespół projektowy    mgr inż. arch. Jacek  Bruzda                                       mgr inż. arch. Marta Bruzda  współpraca                mgr inż. arch. Izabela Grzesik    Kraków  2018 r.</dc:title>
  <dc:creator>Linia Linia</dc:creator>
  <cp:lastModifiedBy>Linia Linia</cp:lastModifiedBy>
  <cp:revision>7</cp:revision>
  <dcterms:created xsi:type="dcterms:W3CDTF">2018-05-23T06:27:50Z</dcterms:created>
  <dcterms:modified xsi:type="dcterms:W3CDTF">2018-05-23T07:51:28Z</dcterms:modified>
</cp:coreProperties>
</file>